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82" r:id="rId15"/>
    <p:sldId id="269" r:id="rId16"/>
    <p:sldId id="270" r:id="rId17"/>
    <p:sldId id="271" r:id="rId18"/>
    <p:sldId id="272" r:id="rId19"/>
    <p:sldId id="273" r:id="rId20"/>
    <p:sldId id="293" r:id="rId21"/>
    <p:sldId id="294" r:id="rId22"/>
    <p:sldId id="276" r:id="rId23"/>
    <p:sldId id="277" r:id="rId24"/>
    <p:sldId id="278" r:id="rId25"/>
    <p:sldId id="279" r:id="rId26"/>
    <p:sldId id="280" r:id="rId27"/>
    <p:sldId id="281" r:id="rId28"/>
    <p:sldId id="283" r:id="rId29"/>
    <p:sldId id="295" r:id="rId30"/>
    <p:sldId id="287" r:id="rId31"/>
    <p:sldId id="288" r:id="rId32"/>
    <p:sldId id="289" r:id="rId33"/>
    <p:sldId id="297" r:id="rId34"/>
    <p:sldId id="298" r:id="rId35"/>
    <p:sldId id="305" r:id="rId36"/>
    <p:sldId id="290" r:id="rId37"/>
    <p:sldId id="296" r:id="rId38"/>
    <p:sldId id="299" r:id="rId39"/>
    <p:sldId id="300" r:id="rId40"/>
    <p:sldId id="301" r:id="rId41"/>
    <p:sldId id="302" r:id="rId42"/>
    <p:sldId id="303" r:id="rId43"/>
    <p:sldId id="306" r:id="rId44"/>
    <p:sldId id="304" r:id="rId4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113" autoAdjust="0"/>
    <p:restoredTop sz="94660"/>
  </p:normalViewPr>
  <p:slideViewPr>
    <p:cSldViewPr>
      <p:cViewPr>
        <p:scale>
          <a:sx n="75" d="100"/>
          <a:sy n="75" d="100"/>
        </p:scale>
        <p:origin x="-2172" y="-3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7731-73F7-4A07-997B-8AACDA68A21D}" type="datetimeFigureOut">
              <a:rPr lang="en-GB" smtClean="0"/>
              <a:t>08/09/2015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715B-8AB2-4C90-8124-42C46DB01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172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7731-73F7-4A07-997B-8AACDA68A21D}" type="datetimeFigureOut">
              <a:rPr lang="en-GB" smtClean="0"/>
              <a:t>08/09/2015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715B-8AB2-4C90-8124-42C46DB01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5659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7731-73F7-4A07-997B-8AACDA68A21D}" type="datetimeFigureOut">
              <a:rPr lang="en-GB" smtClean="0"/>
              <a:t>08/09/2015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715B-8AB2-4C90-8124-42C46DB01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1983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7731-73F7-4A07-997B-8AACDA68A21D}" type="datetimeFigureOut">
              <a:rPr lang="en-GB" smtClean="0"/>
              <a:t>08/09/2015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715B-8AB2-4C90-8124-42C46DB01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744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7731-73F7-4A07-997B-8AACDA68A21D}" type="datetimeFigureOut">
              <a:rPr lang="en-GB" smtClean="0"/>
              <a:t>08/09/2015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715B-8AB2-4C90-8124-42C46DB01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8963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7731-73F7-4A07-997B-8AACDA68A21D}" type="datetimeFigureOut">
              <a:rPr lang="en-GB" smtClean="0"/>
              <a:t>08/09/2015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715B-8AB2-4C90-8124-42C46DB01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53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7731-73F7-4A07-997B-8AACDA68A21D}" type="datetimeFigureOut">
              <a:rPr lang="en-GB" smtClean="0"/>
              <a:t>08/09/2015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715B-8AB2-4C90-8124-42C46DB01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1445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7731-73F7-4A07-997B-8AACDA68A21D}" type="datetimeFigureOut">
              <a:rPr lang="en-GB" smtClean="0"/>
              <a:t>08/09/2015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715B-8AB2-4C90-8124-42C46DB01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778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7731-73F7-4A07-997B-8AACDA68A21D}" type="datetimeFigureOut">
              <a:rPr lang="en-GB" smtClean="0"/>
              <a:t>08/09/2015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715B-8AB2-4C90-8124-42C46DB01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392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7731-73F7-4A07-997B-8AACDA68A21D}" type="datetimeFigureOut">
              <a:rPr lang="en-GB" smtClean="0"/>
              <a:t>08/09/2015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715B-8AB2-4C90-8124-42C46DB01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0770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17731-73F7-4A07-997B-8AACDA68A21D}" type="datetimeFigureOut">
              <a:rPr lang="en-GB" smtClean="0"/>
              <a:t>08/09/2015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2715B-8AB2-4C90-8124-42C46DB01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014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17731-73F7-4A07-997B-8AACDA68A21D}" type="datetimeFigureOut">
              <a:rPr lang="en-GB" smtClean="0"/>
              <a:t>08/09/2015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2715B-8AB2-4C90-8124-42C46DB01A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0067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09/07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1347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3408"/>
            <a:ext cx="5651889" cy="42177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3438631"/>
            <a:ext cx="5082967" cy="3793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34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243408"/>
            <a:ext cx="5364087" cy="40029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996817"/>
            <a:ext cx="5173934" cy="386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88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43407"/>
            <a:ext cx="4921150" cy="36724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437" y="2852936"/>
            <a:ext cx="5481846" cy="4090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88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4799"/>
            <a:ext cx="4791675" cy="35757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532" y="2924944"/>
            <a:ext cx="5270427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88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36912"/>
            <a:ext cx="8229600" cy="1143000"/>
          </a:xfrm>
        </p:spPr>
        <p:txBody>
          <a:bodyPr/>
          <a:lstStyle/>
          <a:p>
            <a:r>
              <a:rPr lang="en-IE" dirty="0" err="1" smtClean="0"/>
              <a:t>Pid</a:t>
            </a:r>
            <a:r>
              <a:rPr lang="en-IE" dirty="0" smtClean="0"/>
              <a:t> 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5620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561" y="2823540"/>
            <a:ext cx="5443007" cy="406184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71400"/>
            <a:ext cx="4860032" cy="362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88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064836"/>
            <a:ext cx="5082967" cy="379316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243408"/>
            <a:ext cx="5242703" cy="391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88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958431"/>
            <a:ext cx="5225553" cy="38995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7574" y="-243408"/>
            <a:ext cx="5403617" cy="40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884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748" y="3206068"/>
            <a:ext cx="4893711" cy="36519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7" y="-180675"/>
            <a:ext cx="5277003" cy="393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884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069" y="2924944"/>
            <a:ext cx="5270427" cy="39330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171400"/>
            <a:ext cx="5184575" cy="386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88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36912"/>
            <a:ext cx="8229600" cy="1143000"/>
          </a:xfrm>
        </p:spPr>
        <p:txBody>
          <a:bodyPr/>
          <a:lstStyle/>
          <a:p>
            <a:r>
              <a:rPr lang="en-IE" dirty="0" err="1" smtClean="0"/>
              <a:t>Pid</a:t>
            </a:r>
            <a:r>
              <a:rPr lang="en-IE" dirty="0" smtClean="0"/>
              <a:t> 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4526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 smtClean="0"/>
              <a:t>09/08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12407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36912"/>
            <a:ext cx="8229600" cy="1143000"/>
          </a:xfrm>
        </p:spPr>
        <p:txBody>
          <a:bodyPr/>
          <a:lstStyle/>
          <a:p>
            <a:r>
              <a:rPr lang="en-IE" dirty="0" err="1" smtClean="0"/>
              <a:t>Pid</a:t>
            </a:r>
            <a:r>
              <a:rPr lang="en-IE" dirty="0" smtClean="0"/>
              <a:t> 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3111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410" y="3284984"/>
            <a:ext cx="5056623" cy="37735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5" y="-171399"/>
            <a:ext cx="5403616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884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180" y="2996952"/>
            <a:ext cx="5282409" cy="39419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380" y="-171400"/>
            <a:ext cx="5046893" cy="376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88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394" y="3140968"/>
            <a:ext cx="5211114" cy="38887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" y="-209871"/>
            <a:ext cx="5358675" cy="399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88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019967"/>
            <a:ext cx="5154993" cy="38469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243408"/>
            <a:ext cx="5359193" cy="399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88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2955627"/>
            <a:ext cx="5190155" cy="387315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" y="-99392"/>
            <a:ext cx="4860092" cy="362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88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140968"/>
            <a:ext cx="5076056" cy="37880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193" y="-256603"/>
            <a:ext cx="5421298" cy="404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788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3026447"/>
            <a:ext cx="5169775" cy="38579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12" y="-171400"/>
            <a:ext cx="5210629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49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36912"/>
            <a:ext cx="8229600" cy="1143000"/>
          </a:xfrm>
        </p:spPr>
        <p:txBody>
          <a:bodyPr/>
          <a:lstStyle/>
          <a:p>
            <a:r>
              <a:rPr lang="en-IE" dirty="0" err="1" smtClean="0"/>
              <a:t>Pid</a:t>
            </a:r>
            <a:r>
              <a:rPr lang="en-IE" dirty="0" smtClean="0"/>
              <a:t>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311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892810"/>
            <a:ext cx="5148064" cy="384174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657" y="-243407"/>
            <a:ext cx="4964698" cy="370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7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072"/>
            <a:ext cx="5133671" cy="38310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3026998"/>
            <a:ext cx="5133671" cy="383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0495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80" y="-251792"/>
            <a:ext cx="5343711" cy="39877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870256"/>
            <a:ext cx="5343711" cy="3987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0539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33" y="-171400"/>
            <a:ext cx="4824657" cy="3600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2753544"/>
            <a:ext cx="5500109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43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0" y="-243408"/>
            <a:ext cx="5411865" cy="40386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915" y="3212976"/>
            <a:ext cx="4884454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154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-243408"/>
            <a:ext cx="5693095" cy="42484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3498390"/>
            <a:ext cx="4501990" cy="33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215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99392"/>
            <a:ext cx="5064220" cy="377917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065426"/>
            <a:ext cx="5078054" cy="37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8819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4006" y="-171400"/>
            <a:ext cx="5150062" cy="384323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3068502"/>
            <a:ext cx="5078054" cy="378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040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36912"/>
            <a:ext cx="8229600" cy="1143000"/>
          </a:xfrm>
        </p:spPr>
        <p:txBody>
          <a:bodyPr/>
          <a:lstStyle/>
          <a:p>
            <a:r>
              <a:rPr lang="en-IE" dirty="0" err="1" smtClean="0"/>
              <a:t>Pid</a:t>
            </a:r>
            <a:r>
              <a:rPr lang="en-IE" dirty="0" smtClean="0"/>
              <a:t> 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3111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99393"/>
            <a:ext cx="4921151" cy="367240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3802" y="2996953"/>
            <a:ext cx="5146677" cy="384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990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3773"/>
            <a:ext cx="4932040" cy="36805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044" y="2996952"/>
            <a:ext cx="5264452" cy="392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99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62" y="2996952"/>
            <a:ext cx="5206190" cy="38851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007" y="-213911"/>
            <a:ext cx="5076056" cy="378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350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325" y="-165846"/>
            <a:ext cx="4913707" cy="366685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895019"/>
            <a:ext cx="5310527" cy="396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990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00"/>
            <a:ext cx="5114136" cy="38164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2935803"/>
            <a:ext cx="5296527" cy="39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99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32" y="-171401"/>
            <a:ext cx="5182096" cy="38671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806" y="3140968"/>
            <a:ext cx="5015066" cy="374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990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1400"/>
            <a:ext cx="4776276" cy="35642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334" y="2780928"/>
            <a:ext cx="5698537" cy="425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964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404" y="-171400"/>
            <a:ext cx="5014984" cy="37424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120" y="2924945"/>
            <a:ext cx="5276376" cy="393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899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924944"/>
            <a:ext cx="5515015" cy="41155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54" y="-243408"/>
            <a:ext cx="4887686" cy="3647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3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2543884"/>
            <a:ext cx="5776350" cy="431060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519" y="-243408"/>
            <a:ext cx="4536504" cy="338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3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008023"/>
            <a:ext cx="5159098" cy="384997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0088" y="-243408"/>
            <a:ext cx="511413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3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2636912"/>
            <a:ext cx="8229600" cy="1143000"/>
          </a:xfrm>
        </p:spPr>
        <p:txBody>
          <a:bodyPr/>
          <a:lstStyle/>
          <a:p>
            <a:r>
              <a:rPr lang="en-IE" dirty="0" err="1" smtClean="0"/>
              <a:t>Pid</a:t>
            </a:r>
            <a:r>
              <a:rPr lang="en-IE" dirty="0" smtClean="0"/>
              <a:t> 4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5310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-171399"/>
            <a:ext cx="5114135" cy="381642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540" y="2924944"/>
            <a:ext cx="5270427" cy="393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339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14</Words>
  <Application>Microsoft Office PowerPoint</Application>
  <PresentationFormat>On-screen Show (4:3)</PresentationFormat>
  <Paragraphs>8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09/07</vt:lpstr>
      <vt:lpstr>Pid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Pid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Pid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09/08</vt:lpstr>
      <vt:lpstr>Pid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Pid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Pid 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09/07</dc:title>
  <dc:creator>matt ellis</dc:creator>
  <cp:lastModifiedBy>matt ellis</cp:lastModifiedBy>
  <cp:revision>5</cp:revision>
  <dcterms:created xsi:type="dcterms:W3CDTF">2015-09-08T09:13:56Z</dcterms:created>
  <dcterms:modified xsi:type="dcterms:W3CDTF">2015-09-08T11:25:52Z</dcterms:modified>
</cp:coreProperties>
</file>